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ED1307-39E6-522A-55B4-0342E0198E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5C3FA7-A57C-DE57-0AAA-E8B8212B2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BD0ADA-A641-8A27-B887-0EF9D7551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27D81A-8955-FB4C-7CA3-5B60569F3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B99CC9-7E4A-98BC-9621-DE389F0F5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147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94186-1C0A-F3DD-96DF-8AE01870C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959D71-40D3-06D7-FE90-D634C61AA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DFE571-5C96-FD66-EAAC-F94A06DDB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D8A5D2-A039-65CB-4082-1BD3A14A3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E466A4-6D2F-4A35-FB7A-059181B48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8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67F5E5-776D-C94B-7C59-8D8D03F96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6593A9-1B3C-8BB1-9A3E-BB77E2AE1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826EAF-6839-EBB7-F740-A93D520FB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6CD651-1CED-33ED-6954-3F85F9FE9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E19230-73BB-1CFD-5E2A-8DCD6D70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439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F17505-CE46-F9A4-B2C7-6889DFEFD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83A460-2084-DAE6-104D-04A1E6396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5A136A-B1AC-9C8D-24F0-8E2F9DA92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21CA3F-3442-51C0-E9AB-92A37BE0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C9711C-7B6D-C69D-A44A-7E777F1E5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045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612C4-8132-78BB-B45B-11FA4C4FF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8972BB-A7C5-13AD-AF2D-84A83C836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E3912E-28FB-35D9-F681-D80073799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508C0C-82BF-CDCD-7530-4B426953B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44AF1F-CA05-1CC8-E916-FC054FB73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386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536E61-6BD7-D309-1792-D40E1C93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C2FDE1-E1F4-3AF8-880E-BF37EE5E3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E9FD58-A763-69B7-74E8-98FC5F248A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A3284B-F3E8-EE4D-0E6E-532FC52B4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E32FAE-9633-F2CD-4FE6-B7944C997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949C2F-FAC8-B7AB-34A5-BB598AEB1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9748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1460D-731B-FEE9-43AD-C7FF6E6BA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2C44AB-2B17-E978-A6E2-2A254386A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231861-C2CA-4487-5479-542C84E68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9D9D2E7-04C9-5B63-FA98-FA8B00A44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31E6D6E-A98D-C0B1-6AA4-38CF99DA5D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54BFC48-BC61-1383-73ED-F4F80196B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1FD51E-2561-032E-4FF1-397E7EFF4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AE40D7-DEB9-5480-E345-68FB01969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105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56897-140B-15B7-3782-45A230094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93C37B8-533C-B582-7150-8FA1414D0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E0F9494-72F4-7BA8-3BED-074310A82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2968B40-0FC5-E15A-00C0-4EB9F5453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40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08094C-B409-D884-7023-34AFC303D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A4F21A-9717-FA60-9ABC-731FEF107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EA87567-9E2F-8892-6B07-EDA9EFDB3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436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C460A7-8DDD-83AF-1907-2457C6A99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E98028-987F-8579-E88C-6540FC485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EB1978-2CAB-C23D-CC37-1B5BBA06C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B27028-5F68-1767-104B-06CE3EA3F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82B558-0CB7-E888-B458-7E25BCB69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4014C1-7B59-AECB-44DB-47CBECD0B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292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E4635-8186-766E-8BA5-3B36828CE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D5B4EC-65C4-5B13-CB87-7EB179AA48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DC7B06-A9CE-C69B-C296-B4F7D60DE3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319FA6-9E2D-8268-6390-9C777D137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B054DA-7DE1-C33D-DFAC-56F5F7925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F2394C-A9AF-792A-EBD2-C1E809A89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855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1A3DC17-84C9-C52E-B891-0B97325E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C77168-75E6-88EB-2183-D9494B4FB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40F177-A817-24C9-2A03-03C3F6108E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103C5-E3C5-45A1-AFB5-3B47AD567904}" type="datetimeFigureOut">
              <a:rPr lang="ko-KR" altLang="en-US" smtClean="0"/>
              <a:t>2023-05-15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D4917E-D6D3-C8A3-E77E-413CCF64A0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1E3822-3C3D-9C25-2705-170E46369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A2504-D3C2-45E8-B097-C0C51EE859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839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F9B98C-F080-BC43-1D8F-A84DA50CB8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00216"/>
          </a:xfrm>
        </p:spPr>
        <p:txBody>
          <a:bodyPr>
            <a:normAutofit/>
          </a:bodyPr>
          <a:lstStyle/>
          <a:p>
            <a:r>
              <a:rPr lang="en-US" altLang="ko-KR"/>
              <a:t>9</a:t>
            </a:r>
            <a:r>
              <a:rPr lang="ko-KR" altLang="en-US"/>
              <a:t>주차 요약</a:t>
            </a:r>
            <a:br>
              <a:rPr lang="en-US" altLang="ko-KR"/>
            </a:br>
            <a:r>
              <a:rPr lang="en-US" altLang="ko-KR"/>
              <a:t>NN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296C1E-D0D3-734D-C834-4F5956EB58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9087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B8C2EF-1827-D0F3-8B13-1469B3188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8F3727-D03F-F4BD-4348-89C431AFD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991CC4-9E0E-2C74-A893-21CA89592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975" y="0"/>
            <a:ext cx="5214025" cy="69520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FB0AE09-6921-961A-E63A-691B6BBB6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8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D29408-0484-55EC-1106-A2B83BAA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5CB96F-3E17-C83E-AED3-3275545A77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C13563B-EA5C-91DA-4688-2E1268321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51435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B49814E-3526-B289-EC61-683E87A08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258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6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BA8A72-012B-D15C-0147-0D6959D87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099515-8471-C0F2-DC9D-77F2EBBA9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BE4248-11FD-208E-F711-B15C3744A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51435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CD3F7AF-BED5-E0DD-3076-C93E4D996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226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396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D0760-B490-3C3A-8A80-D2266FC37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5DC9DF-551B-B5A4-609F-C69E3FC8D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29DB6D-7889-1E8C-0B29-6733377E8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51435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38FB496-AB50-8A98-876B-ADB088DF9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7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035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137669-97DF-E9A0-6956-295FF26A3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9893D2-6704-BB67-D0EA-8F56C0A2B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EC2E03-12F9-5DD8-11D5-6EC5AA572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51435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A57EDF-F74C-71FB-D754-E357AFB99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7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892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457EF-E2F5-EE2E-D4B5-54B7EB775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32629-5D6A-D48F-9E16-90C7F2FF2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0B90804-521E-EAA0-54AE-51C8C52A0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51435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7CD3B1B-9179-8BF8-7792-50DFD4E59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7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185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57644A-60CF-B45E-DA8C-D1937EAAD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47E4EB-ABCE-0CE5-A39B-D1D279957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3D0F05-03CC-82CF-92DE-A7A283CD7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51435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CB9C336-F797-9CB4-2668-8F4FB6E26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7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54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02C0B4-7E08-50E6-57C4-56A52E9C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A1CEC1-9EBE-B334-356E-7433AF52D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DA6256F-31B2-525C-E110-D2CEB9D4D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51435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A4645A9-FF2B-C3DC-FFF9-DEA01A481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605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</Words>
  <Application>Microsoft Office PowerPoint</Application>
  <PresentationFormat>와이드스크린</PresentationFormat>
  <Paragraphs>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9주차 요약 NN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9주차 요약 NN</dc:title>
  <dc:creator>백 승렬</dc:creator>
  <cp:lastModifiedBy>백 승렬</cp:lastModifiedBy>
  <cp:revision>1</cp:revision>
  <dcterms:created xsi:type="dcterms:W3CDTF">2023-05-14T19:45:16Z</dcterms:created>
  <dcterms:modified xsi:type="dcterms:W3CDTF">2023-05-14T19:53:37Z</dcterms:modified>
</cp:coreProperties>
</file>

<file path=docProps/thumbnail.jpeg>
</file>